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4"/>
  </p:notesMasterIdLst>
  <p:sldIdLst>
    <p:sldId id="278" r:id="rId2"/>
    <p:sldId id="294" r:id="rId3"/>
    <p:sldId id="295" r:id="rId4"/>
    <p:sldId id="296" r:id="rId5"/>
    <p:sldId id="297" r:id="rId6"/>
    <p:sldId id="298" r:id="rId7"/>
    <p:sldId id="301" r:id="rId8"/>
    <p:sldId id="299" r:id="rId9"/>
    <p:sldId id="302" r:id="rId10"/>
    <p:sldId id="303" r:id="rId11"/>
    <p:sldId id="300" r:id="rId12"/>
    <p:sldId id="293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62" d="100"/>
          <a:sy n="62" d="100"/>
        </p:scale>
        <p:origin x="828" y="3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6930" y="525318"/>
            <a:ext cx="5385816" cy="1225296"/>
          </a:xfrm>
        </p:spPr>
        <p:txBody>
          <a:bodyPr/>
          <a:lstStyle/>
          <a:p>
            <a:r>
              <a:rPr lang="en-US" sz="3000" dirty="0"/>
              <a:t>Ansys simulation on bi convex airfoil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2106201"/>
            <a:ext cx="3493008" cy="3001185"/>
          </a:xfrm>
        </p:spPr>
        <p:txBody>
          <a:bodyPr/>
          <a:lstStyle/>
          <a:p>
            <a:r>
              <a:rPr lang="en-US" dirty="0" err="1"/>
              <a:t>Sachin</a:t>
            </a:r>
            <a:r>
              <a:rPr lang="en-US" dirty="0"/>
              <a:t> Kumar</a:t>
            </a:r>
          </a:p>
          <a:p>
            <a:r>
              <a:rPr lang="en-US" dirty="0"/>
              <a:t>190732</a:t>
            </a:r>
          </a:p>
          <a:p>
            <a:r>
              <a:rPr lang="en-US" dirty="0"/>
              <a:t>AE655A- Transonic Aerodynamics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9891-F27C-3101-E6DD-0F9A8E48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448056"/>
            <a:ext cx="10671048" cy="768096"/>
          </a:xfrm>
        </p:spPr>
        <p:txBody>
          <a:bodyPr/>
          <a:lstStyle/>
          <a:p>
            <a:r>
              <a:rPr lang="en-IN" sz="3000" dirty="0"/>
              <a:t>Lift and drag for 4-degree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9231F-EE7D-14DF-41FE-2CE5076ED6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7416" y="1587946"/>
            <a:ext cx="10020318" cy="484098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C5E7-5235-9C28-9BF4-F7E11AE5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EAD60-BA44-B5E6-3D5A-94C2188C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839B-0544-ED55-DB11-E5D7C39F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244588"/>
            <a:ext cx="7601714" cy="529119"/>
          </a:xfrm>
        </p:spPr>
        <p:txBody>
          <a:bodyPr/>
          <a:lstStyle/>
          <a:p>
            <a:r>
              <a:rPr lang="en-IN" sz="3000" b="0" dirty="0"/>
              <a:t>Results for 4-degree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22EE51-C95A-A34C-1005-44B9567227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342" y="3672173"/>
            <a:ext cx="5924550" cy="28978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0B4D1-BBAF-71A5-8D27-AE4EF71EA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54AAF-C415-8A0F-0DA3-B3C690EA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12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DEAD41-7D5F-3156-6FB0-A591AE15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21" y="3672173"/>
            <a:ext cx="5592337" cy="2728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7BBE85-061C-77B9-C58C-79E1D3726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43" y="944132"/>
            <a:ext cx="5812658" cy="2624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2E8EB3-4F00-676C-3A96-B9BD64E4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085" y="828862"/>
            <a:ext cx="5554461" cy="27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7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D6FC-55D1-463C-174F-A18C309A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965200"/>
            <a:ext cx="9966344" cy="1704848"/>
          </a:xfrm>
        </p:spPr>
        <p:txBody>
          <a:bodyPr/>
          <a:lstStyle/>
          <a:p>
            <a:r>
              <a:rPr lang="en-IN" sz="2500" b="0" dirty="0"/>
              <a:t>Steps to do simulations in </a:t>
            </a:r>
            <a:r>
              <a:rPr lang="en-IN" sz="2500" b="0" dirty="0" err="1"/>
              <a:t>ansys</a:t>
            </a:r>
            <a:r>
              <a:rPr lang="en-IN" sz="2500" b="0" dirty="0"/>
              <a:t> for given profile y = x*(1-x) (Bi-convex)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3242-95A0-C662-AF54-EAEE8750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167847"/>
            <a:ext cx="9966344" cy="453090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dirty="0"/>
              <a:t>Create Geometry: (for 0 degree and 4 degree)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15969-656C-00EB-BFE3-BF62C97F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8" y="2915292"/>
            <a:ext cx="6181832" cy="329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74E2B3-9A41-0A3E-9A64-774DDF94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5" y="2915292"/>
            <a:ext cx="5126804" cy="35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145F1F-32B5-C760-60F3-A70914C7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88" y="448056"/>
            <a:ext cx="10671048" cy="768096"/>
          </a:xfrm>
        </p:spPr>
        <p:txBody>
          <a:bodyPr/>
          <a:lstStyle/>
          <a:p>
            <a:r>
              <a:rPr lang="en-IN" sz="3000" b="0" dirty="0"/>
              <a:t>Domain for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9914C-8260-91B7-E6A1-B005923E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0" y="1140431"/>
            <a:ext cx="5433317" cy="51937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D6A8F7-CDE6-EC2D-66EE-21CC61107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66543" y="1216153"/>
            <a:ext cx="6174769" cy="51937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842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CAB0-E0D9-897D-BB59-EAC3AEFD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57200"/>
            <a:ext cx="9035916" cy="888715"/>
          </a:xfrm>
        </p:spPr>
        <p:txBody>
          <a:bodyPr/>
          <a:lstStyle/>
          <a:p>
            <a:r>
              <a:rPr lang="en-IN" sz="3000" b="0" dirty="0"/>
              <a:t>Meshing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C222-2809-4C99-0D63-85F826F2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1C6F2-1E44-B474-F25A-2D3D5543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8099E1-0099-57F0-E914-7C4C13A8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751" y="1592494"/>
            <a:ext cx="5157627" cy="480830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CF778C5-7283-E296-70CB-B33EA27BCB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6580" y="1218076"/>
            <a:ext cx="6369977" cy="5028612"/>
          </a:xfrm>
        </p:spPr>
      </p:pic>
    </p:spTree>
    <p:extLst>
      <p:ext uri="{BB962C8B-B14F-4D97-AF65-F5344CB8AC3E}">
        <p14:creationId xmlns:p14="http://schemas.microsoft.com/office/powerpoint/2010/main" val="278419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6275-3A83-96DD-00EF-58374B062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04" y="649224"/>
            <a:ext cx="8162818" cy="768096"/>
          </a:xfrm>
        </p:spPr>
        <p:txBody>
          <a:bodyPr/>
          <a:lstStyle/>
          <a:p>
            <a:r>
              <a:rPr lang="en-IN" sz="3000" dirty="0"/>
              <a:t>Setup and 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3745D4-4D25-F767-5381-36787BF165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9080" y="1417320"/>
            <a:ext cx="6768444" cy="51200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05F2C-98A1-45D3-954A-72273ACF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" y="457200"/>
            <a:ext cx="3200400" cy="27432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450D1-38B0-9094-8756-327C5186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3E7498-DDFA-C01E-E9FE-4E92086B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103" y="1212351"/>
            <a:ext cx="4798032" cy="53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01E8-7475-5362-3E51-1B3105A3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524701"/>
            <a:ext cx="10671048" cy="768096"/>
          </a:xfrm>
        </p:spPr>
        <p:txBody>
          <a:bodyPr/>
          <a:lstStyle/>
          <a:p>
            <a:r>
              <a:rPr lang="en-IN" sz="3000" b="0" dirty="0"/>
              <a:t>Results for 0-degree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E7738-3491-4773-BB15-A55200D4A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1448656"/>
            <a:ext cx="11119104" cy="5089304"/>
          </a:xfrm>
        </p:spPr>
        <p:txBody>
          <a:bodyPr/>
          <a:lstStyle/>
          <a:p>
            <a:r>
              <a:rPr lang="en-IN" dirty="0"/>
              <a:t>Pressure Contour ,Mach Number and Temperature contour: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35F64-1531-08EB-1B33-4BF4BFBB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2F727-711C-0DFC-284A-EC0A9F95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F8461-A0F5-E3AB-A7B8-336C77392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1" y="1921268"/>
            <a:ext cx="4419494" cy="47725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F25AF-32EE-F7DD-3F1F-D869FF7B2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75" y="1921267"/>
            <a:ext cx="4210843" cy="47725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DD4FEC-BB7F-8954-8363-1E3B6318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118" y="1921266"/>
            <a:ext cx="3236101" cy="47725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3078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1871-0492-ACEF-CFDB-32A54502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94360"/>
            <a:ext cx="10671048" cy="768096"/>
          </a:xfrm>
        </p:spPr>
        <p:txBody>
          <a:bodyPr/>
          <a:lstStyle/>
          <a:p>
            <a:r>
              <a:rPr lang="en-IN" sz="3000" b="0" dirty="0"/>
              <a:t>Lift and drag value for 0-degree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63CA0-BA7A-BCE4-3FA2-443765E34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1362456"/>
            <a:ext cx="11119104" cy="5175504"/>
          </a:xfrm>
        </p:spPr>
        <p:txBody>
          <a:bodyPr/>
          <a:lstStyle/>
          <a:p>
            <a:r>
              <a:rPr lang="en-IN" dirty="0"/>
              <a:t>Lift Force = 0 N</a:t>
            </a:r>
          </a:p>
          <a:p>
            <a:r>
              <a:rPr lang="en-IN" dirty="0"/>
              <a:t>Drag Force = 334.21796N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F6C9F-BCD7-1A8D-E1C1-7066F6C88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DCD5B-4376-B3CA-9CD0-3D1FB13D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26FF4-99F1-4319-3DC4-3CCA7290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203050"/>
            <a:ext cx="10064780" cy="4197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4712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738A-8760-2FF4-EAED-BA70AE9F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47" y="210312"/>
            <a:ext cx="9364894" cy="768096"/>
          </a:xfrm>
        </p:spPr>
        <p:txBody>
          <a:bodyPr/>
          <a:lstStyle/>
          <a:p>
            <a:r>
              <a:rPr lang="en-IN" sz="3000" b="0" dirty="0"/>
              <a:t>Graphs For 0-degree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B987-EB33-D331-E2C0-3EDC180A8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978408"/>
            <a:ext cx="11119104" cy="5559552"/>
          </a:xfrm>
        </p:spPr>
        <p:txBody>
          <a:bodyPr/>
          <a:lstStyle/>
          <a:p>
            <a:r>
              <a:rPr lang="en-IN" dirty="0"/>
              <a:t>Cd, Cl, Cm vs iteration(900 iterations) and Cp vs position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08142-0944-50DA-3328-005DA546E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85175-C142-C0CA-1715-1965133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3E3B0-0556-E1D9-0298-1B7D25C81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12" y="1465293"/>
            <a:ext cx="5522616" cy="2342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A45DE2-34D3-5D64-C8B7-F48D3E11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0" y="4017196"/>
            <a:ext cx="5674760" cy="2767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45B80F-A4BF-6778-D305-E43748972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72" y="1403855"/>
            <a:ext cx="5895052" cy="28584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5EAE16-6A0B-BEDD-6C28-0A05AA64F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986" y="4262340"/>
            <a:ext cx="5895052" cy="25225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204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64C3-6F46-87BB-0211-5566F9DB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47472"/>
            <a:ext cx="8547995" cy="768096"/>
          </a:xfrm>
        </p:spPr>
        <p:txBody>
          <a:bodyPr/>
          <a:lstStyle/>
          <a:p>
            <a:r>
              <a:rPr lang="en-IN" sz="3000" dirty="0"/>
              <a:t>Results for 4-degree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1773-7182-A591-927D-42F907E7B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1115568"/>
            <a:ext cx="11119104" cy="5422392"/>
          </a:xfrm>
        </p:spPr>
        <p:txBody>
          <a:bodyPr/>
          <a:lstStyle/>
          <a:p>
            <a:r>
              <a:rPr lang="en-IN" dirty="0"/>
              <a:t>Contour for pressure, </a:t>
            </a:r>
            <a:r>
              <a:rPr lang="en-IN" dirty="0" err="1"/>
              <a:t>mach</a:t>
            </a:r>
            <a:r>
              <a:rPr lang="en-IN" dirty="0"/>
              <a:t> number, velocity and Temperature: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B6849-96D8-E98A-06C2-1C50E666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8D258-A2B7-AFB2-61AE-9FE24F74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3" y="1612025"/>
            <a:ext cx="5824917" cy="240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EF683-5AE1-81F0-1A19-F8498084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13" y="4017196"/>
            <a:ext cx="5736828" cy="2716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6B84B2-CE43-F18F-4368-DFA37FA61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34" y="4056536"/>
            <a:ext cx="5891966" cy="26776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B6BC06-68B4-23C1-0AA4-99481561A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414" y="1612024"/>
            <a:ext cx="5670804" cy="2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{2B1CA88B-775F-4780-A326-EF3C9A36FBF7}tf78438558_win32</Template>
  <TotalTime>704</TotalTime>
  <Words>141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Sabon Next LT</vt:lpstr>
      <vt:lpstr>Office Theme</vt:lpstr>
      <vt:lpstr>Ansys simulation on bi convex airfoil </vt:lpstr>
      <vt:lpstr>Steps to do simulations in ansys for given profile y = x*(1-x) (Bi-convex)</vt:lpstr>
      <vt:lpstr>Domain for profile</vt:lpstr>
      <vt:lpstr>Meshing</vt:lpstr>
      <vt:lpstr>Setup and Solution</vt:lpstr>
      <vt:lpstr>Results for 0-degree</vt:lpstr>
      <vt:lpstr>Lift and drag value for 0-degree</vt:lpstr>
      <vt:lpstr>Graphs For 0-degree</vt:lpstr>
      <vt:lpstr>Results for 4-degree</vt:lpstr>
      <vt:lpstr>Lift and drag for 4-degree</vt:lpstr>
      <vt:lpstr>Results for 4-degree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Ansys simulation on bi convex airfoil</dc:title>
  <dc:subject/>
  <dc:creator>sachink9559@outlook.com</dc:creator>
  <cp:lastModifiedBy>sachink9559@outlook.com</cp:lastModifiedBy>
  <cp:revision>4</cp:revision>
  <dcterms:created xsi:type="dcterms:W3CDTF">2023-04-15T03:21:08Z</dcterms:created>
  <dcterms:modified xsi:type="dcterms:W3CDTF">2023-04-17T07:30:22Z</dcterms:modified>
</cp:coreProperties>
</file>